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1CC851-AF5A-421F-A2B3-438D490006F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</dgm:pt>
    <dgm:pt modelId="{C76FD4CF-747F-429C-BBB6-895CACF3FB9B}">
      <dgm:prSet phldrT="[Text]" custT="1"/>
      <dgm:spPr/>
      <dgm:t>
        <a:bodyPr/>
        <a:lstStyle/>
        <a:p>
          <a:r>
            <a:rPr lang="en-US" sz="1600" b="1" dirty="0" smtClean="0"/>
            <a:t>1. Aim Statement:</a:t>
          </a:r>
        </a:p>
        <a:p>
          <a:r>
            <a:rPr lang="en-US" sz="1200" b="0" i="1" dirty="0" smtClean="0"/>
            <a:t>What you intend </a:t>
          </a:r>
          <a:r>
            <a:rPr lang="en-US" sz="1200" b="0" i="1" smtClean="0"/>
            <a:t>to accomplish (SMART goal)</a:t>
          </a:r>
          <a:endParaRPr lang="en-US" sz="1200" b="0" i="1" dirty="0" smtClean="0"/>
        </a:p>
        <a:p>
          <a:endParaRPr lang="en-US" sz="1600" b="1" dirty="0"/>
        </a:p>
      </dgm:t>
    </dgm:pt>
    <dgm:pt modelId="{8104B1D7-EA4A-4E78-8869-8ED944E3FD10}" type="parTrans" cxnId="{207FD25E-C87C-4DAE-983D-96F9BA903EE1}">
      <dgm:prSet/>
      <dgm:spPr/>
      <dgm:t>
        <a:bodyPr/>
        <a:lstStyle/>
        <a:p>
          <a:endParaRPr lang="en-US"/>
        </a:p>
      </dgm:t>
    </dgm:pt>
    <dgm:pt modelId="{87FBB557-D99A-4A80-A9F6-25A1827332C8}" type="sibTrans" cxnId="{207FD25E-C87C-4DAE-983D-96F9BA903EE1}">
      <dgm:prSet/>
      <dgm:spPr/>
      <dgm:t>
        <a:bodyPr/>
        <a:lstStyle/>
        <a:p>
          <a:endParaRPr lang="en-US"/>
        </a:p>
      </dgm:t>
    </dgm:pt>
    <dgm:pt modelId="{D05142AF-457B-483C-89B7-20E4FB7CE93F}">
      <dgm:prSet phldrT="[Text]" custT="1"/>
      <dgm:spPr/>
      <dgm:t>
        <a:bodyPr/>
        <a:lstStyle/>
        <a:p>
          <a:r>
            <a:rPr lang="en-US" sz="1600" b="1" dirty="0" smtClean="0"/>
            <a:t>2. Place your primary drivers below:</a:t>
          </a:r>
        </a:p>
        <a:p>
          <a:r>
            <a:rPr lang="en-US" sz="1200" b="0" i="1" dirty="0" smtClean="0"/>
            <a:t>Major system components that will contribute towards moving the aim</a:t>
          </a:r>
          <a:endParaRPr lang="en-US" sz="1200" b="0" i="1" dirty="0"/>
        </a:p>
      </dgm:t>
    </dgm:pt>
    <dgm:pt modelId="{F1CE1122-9187-404A-9ECE-A3C0A61FE49B}" type="parTrans" cxnId="{137B1868-713F-4E4F-B9EA-05A7511C5D92}">
      <dgm:prSet/>
      <dgm:spPr/>
      <dgm:t>
        <a:bodyPr/>
        <a:lstStyle/>
        <a:p>
          <a:endParaRPr lang="en-US"/>
        </a:p>
      </dgm:t>
    </dgm:pt>
    <dgm:pt modelId="{5EEEA1B6-4AF6-4BFE-99F2-DA809A233D9D}" type="sibTrans" cxnId="{137B1868-713F-4E4F-B9EA-05A7511C5D92}">
      <dgm:prSet/>
      <dgm:spPr/>
      <dgm:t>
        <a:bodyPr/>
        <a:lstStyle/>
        <a:p>
          <a:endParaRPr lang="en-US"/>
        </a:p>
      </dgm:t>
    </dgm:pt>
    <dgm:pt modelId="{C0B98BA3-BCC8-434B-ADF0-4DE703AFC8C5}">
      <dgm:prSet phldrT="[Text]" custT="1"/>
      <dgm:spPr/>
      <dgm:t>
        <a:bodyPr/>
        <a:lstStyle/>
        <a:p>
          <a:r>
            <a:rPr lang="en-US" sz="1600" b="1" dirty="0" smtClean="0"/>
            <a:t>3. Place your secondary drivers below: </a:t>
          </a:r>
        </a:p>
        <a:p>
          <a:r>
            <a:rPr lang="en-US" sz="1200" i="1" dirty="0" smtClean="0"/>
            <a:t>Elements, practices, processes - Connect them to the appropriate primary drivers</a:t>
          </a:r>
          <a:endParaRPr lang="en-US" sz="1200" i="1" dirty="0"/>
        </a:p>
      </dgm:t>
    </dgm:pt>
    <dgm:pt modelId="{478596B5-2C26-431D-83F7-E475F1B3085F}" type="parTrans" cxnId="{2E684089-6C9A-429F-A75A-D88A2F498129}">
      <dgm:prSet/>
      <dgm:spPr/>
      <dgm:t>
        <a:bodyPr/>
        <a:lstStyle/>
        <a:p>
          <a:endParaRPr lang="en-US"/>
        </a:p>
      </dgm:t>
    </dgm:pt>
    <dgm:pt modelId="{2497D419-7AC5-46BF-8FDE-B4E11539BB36}" type="sibTrans" cxnId="{2E684089-6C9A-429F-A75A-D88A2F498129}">
      <dgm:prSet/>
      <dgm:spPr/>
      <dgm:t>
        <a:bodyPr/>
        <a:lstStyle/>
        <a:p>
          <a:endParaRPr lang="en-US"/>
        </a:p>
      </dgm:t>
    </dgm:pt>
    <dgm:pt modelId="{A084E7D0-00BB-4D5A-BA9F-AF9C57F2AE21}">
      <dgm:prSet custT="1"/>
      <dgm:spPr/>
      <dgm:t>
        <a:bodyPr/>
        <a:lstStyle/>
        <a:p>
          <a:r>
            <a:rPr lang="en-US" sz="1600" b="1" dirty="0" smtClean="0"/>
            <a:t>4. List any specific changes below:</a:t>
          </a:r>
        </a:p>
        <a:p>
          <a:r>
            <a:rPr lang="en-US" sz="2000" dirty="0" smtClean="0"/>
            <a:t> </a:t>
          </a:r>
          <a:r>
            <a:rPr lang="en-US" sz="1200" b="0" i="1" dirty="0" smtClean="0"/>
            <a:t>Co</a:t>
          </a:r>
          <a:r>
            <a:rPr lang="en-US" sz="1200" i="1" dirty="0" smtClean="0"/>
            <a:t>ncrete actionable ideas to test, or change ideas</a:t>
          </a:r>
          <a:endParaRPr lang="en-US" sz="1200" i="1" dirty="0"/>
        </a:p>
      </dgm:t>
    </dgm:pt>
    <dgm:pt modelId="{11375634-CA40-4F31-940A-D8CD990705B1}" type="parTrans" cxnId="{CD8899FE-FEA9-46FC-8680-A78C090E354A}">
      <dgm:prSet/>
      <dgm:spPr/>
      <dgm:t>
        <a:bodyPr/>
        <a:lstStyle/>
        <a:p>
          <a:endParaRPr lang="en-US"/>
        </a:p>
      </dgm:t>
    </dgm:pt>
    <dgm:pt modelId="{02683E2D-FB50-4611-98B6-44692D2A85E0}" type="sibTrans" cxnId="{CD8899FE-FEA9-46FC-8680-A78C090E354A}">
      <dgm:prSet/>
      <dgm:spPr/>
      <dgm:t>
        <a:bodyPr/>
        <a:lstStyle/>
        <a:p>
          <a:endParaRPr lang="en-US"/>
        </a:p>
      </dgm:t>
    </dgm:pt>
    <dgm:pt modelId="{591D2C76-EFDD-49D2-BDE5-F17A9AB49396}" type="pres">
      <dgm:prSet presAssocID="{AE1CC851-AF5A-421F-A2B3-438D490006F2}" presName="theList" presStyleCnt="0">
        <dgm:presLayoutVars>
          <dgm:dir/>
          <dgm:animLvl val="lvl"/>
          <dgm:resizeHandles val="exact"/>
        </dgm:presLayoutVars>
      </dgm:prSet>
      <dgm:spPr/>
    </dgm:pt>
    <dgm:pt modelId="{854B9E02-CFCB-4D90-B2F1-4683A18555CA}" type="pres">
      <dgm:prSet presAssocID="{C76FD4CF-747F-429C-BBB6-895CACF3FB9B}" presName="compNode" presStyleCnt="0"/>
      <dgm:spPr/>
    </dgm:pt>
    <dgm:pt modelId="{62DC0E87-B5CA-4ED4-8751-6E5271284F25}" type="pres">
      <dgm:prSet presAssocID="{C76FD4CF-747F-429C-BBB6-895CACF3FB9B}" presName="aNode" presStyleLbl="bgShp" presStyleIdx="0" presStyleCnt="4" custLinFactNeighborX="-2146"/>
      <dgm:spPr/>
      <dgm:t>
        <a:bodyPr/>
        <a:lstStyle/>
        <a:p>
          <a:endParaRPr lang="en-US"/>
        </a:p>
      </dgm:t>
    </dgm:pt>
    <dgm:pt modelId="{B37B31DF-617B-4B7C-BF88-F620B324E21A}" type="pres">
      <dgm:prSet presAssocID="{C76FD4CF-747F-429C-BBB6-895CACF3FB9B}" presName="textNode" presStyleLbl="bgShp" presStyleIdx="0" presStyleCnt="4"/>
      <dgm:spPr/>
      <dgm:t>
        <a:bodyPr/>
        <a:lstStyle/>
        <a:p>
          <a:endParaRPr lang="en-US"/>
        </a:p>
      </dgm:t>
    </dgm:pt>
    <dgm:pt modelId="{86B4B315-BAC2-449D-8A82-C00D3778BDB5}" type="pres">
      <dgm:prSet presAssocID="{C76FD4CF-747F-429C-BBB6-895CACF3FB9B}" presName="compChildNode" presStyleCnt="0"/>
      <dgm:spPr/>
    </dgm:pt>
    <dgm:pt modelId="{7CC3A0BB-8F75-4F6B-9644-DF95B27F0CD4}" type="pres">
      <dgm:prSet presAssocID="{C76FD4CF-747F-429C-BBB6-895CACF3FB9B}" presName="theInnerList" presStyleCnt="0"/>
      <dgm:spPr/>
    </dgm:pt>
    <dgm:pt modelId="{7B569FBD-0A1D-42F7-A287-8E15DFE11312}" type="pres">
      <dgm:prSet presAssocID="{C76FD4CF-747F-429C-BBB6-895CACF3FB9B}" presName="aSpace" presStyleCnt="0"/>
      <dgm:spPr/>
    </dgm:pt>
    <dgm:pt modelId="{243E9A94-CB3E-4BD2-8F92-F82E0B3D09CC}" type="pres">
      <dgm:prSet presAssocID="{D05142AF-457B-483C-89B7-20E4FB7CE93F}" presName="compNode" presStyleCnt="0"/>
      <dgm:spPr/>
    </dgm:pt>
    <dgm:pt modelId="{679D6513-FD94-43BA-91DB-D039A57017A4}" type="pres">
      <dgm:prSet presAssocID="{D05142AF-457B-483C-89B7-20E4FB7CE93F}" presName="aNode" presStyleLbl="bgShp" presStyleIdx="1" presStyleCnt="4" custLinFactNeighborY="458"/>
      <dgm:spPr/>
      <dgm:t>
        <a:bodyPr/>
        <a:lstStyle/>
        <a:p>
          <a:endParaRPr lang="en-US"/>
        </a:p>
      </dgm:t>
    </dgm:pt>
    <dgm:pt modelId="{E937F0FC-BF62-49B7-A27D-3E16AD225C77}" type="pres">
      <dgm:prSet presAssocID="{D05142AF-457B-483C-89B7-20E4FB7CE93F}" presName="textNode" presStyleLbl="bgShp" presStyleIdx="1" presStyleCnt="4"/>
      <dgm:spPr/>
      <dgm:t>
        <a:bodyPr/>
        <a:lstStyle/>
        <a:p>
          <a:endParaRPr lang="en-US"/>
        </a:p>
      </dgm:t>
    </dgm:pt>
    <dgm:pt modelId="{08D18E83-C6B6-4D18-B3C0-811207D1C229}" type="pres">
      <dgm:prSet presAssocID="{D05142AF-457B-483C-89B7-20E4FB7CE93F}" presName="compChildNode" presStyleCnt="0"/>
      <dgm:spPr/>
    </dgm:pt>
    <dgm:pt modelId="{97A61114-394C-49CF-B101-5688888C60EF}" type="pres">
      <dgm:prSet presAssocID="{D05142AF-457B-483C-89B7-20E4FB7CE93F}" presName="theInnerList" presStyleCnt="0"/>
      <dgm:spPr/>
    </dgm:pt>
    <dgm:pt modelId="{BF1FD030-D913-4714-970F-DBF0BDAC3283}" type="pres">
      <dgm:prSet presAssocID="{D05142AF-457B-483C-89B7-20E4FB7CE93F}" presName="aSpace" presStyleCnt="0"/>
      <dgm:spPr/>
    </dgm:pt>
    <dgm:pt modelId="{9659F630-9E92-4F4A-83FB-49E8345A4DB4}" type="pres">
      <dgm:prSet presAssocID="{C0B98BA3-BCC8-434B-ADF0-4DE703AFC8C5}" presName="compNode" presStyleCnt="0"/>
      <dgm:spPr/>
    </dgm:pt>
    <dgm:pt modelId="{6E6434FF-22A8-4B8E-BE89-4F035062F32D}" type="pres">
      <dgm:prSet presAssocID="{C0B98BA3-BCC8-434B-ADF0-4DE703AFC8C5}" presName="aNode" presStyleLbl="bgShp" presStyleIdx="2" presStyleCnt="4"/>
      <dgm:spPr/>
      <dgm:t>
        <a:bodyPr/>
        <a:lstStyle/>
        <a:p>
          <a:endParaRPr lang="en-US"/>
        </a:p>
      </dgm:t>
    </dgm:pt>
    <dgm:pt modelId="{DC3A8D93-B43C-4196-9CD9-03B919258C35}" type="pres">
      <dgm:prSet presAssocID="{C0B98BA3-BCC8-434B-ADF0-4DE703AFC8C5}" presName="textNode" presStyleLbl="bgShp" presStyleIdx="2" presStyleCnt="4"/>
      <dgm:spPr/>
      <dgm:t>
        <a:bodyPr/>
        <a:lstStyle/>
        <a:p>
          <a:endParaRPr lang="en-US"/>
        </a:p>
      </dgm:t>
    </dgm:pt>
    <dgm:pt modelId="{C36C8C53-ABAD-49A4-8CB5-D39EE86C04D4}" type="pres">
      <dgm:prSet presAssocID="{C0B98BA3-BCC8-434B-ADF0-4DE703AFC8C5}" presName="compChildNode" presStyleCnt="0"/>
      <dgm:spPr/>
    </dgm:pt>
    <dgm:pt modelId="{3163D131-0A45-4565-927E-9D85C609DFF0}" type="pres">
      <dgm:prSet presAssocID="{C0B98BA3-BCC8-434B-ADF0-4DE703AFC8C5}" presName="theInnerList" presStyleCnt="0"/>
      <dgm:spPr/>
    </dgm:pt>
    <dgm:pt modelId="{507B80F1-17F3-4AE0-8FF8-88E007433B3D}" type="pres">
      <dgm:prSet presAssocID="{C0B98BA3-BCC8-434B-ADF0-4DE703AFC8C5}" presName="aSpace" presStyleCnt="0"/>
      <dgm:spPr/>
    </dgm:pt>
    <dgm:pt modelId="{B4F9B98D-6E1C-4B9C-B449-29AF59417BCE}" type="pres">
      <dgm:prSet presAssocID="{A084E7D0-00BB-4D5A-BA9F-AF9C57F2AE21}" presName="compNode" presStyleCnt="0"/>
      <dgm:spPr/>
    </dgm:pt>
    <dgm:pt modelId="{FEA4A0FC-228B-4CE1-950E-8DFC3314FA19}" type="pres">
      <dgm:prSet presAssocID="{A084E7D0-00BB-4D5A-BA9F-AF9C57F2AE21}" presName="aNode" presStyleLbl="bgShp" presStyleIdx="3" presStyleCnt="4" custLinFactNeighborX="102" custLinFactNeighborY="1337"/>
      <dgm:spPr/>
      <dgm:t>
        <a:bodyPr/>
        <a:lstStyle/>
        <a:p>
          <a:endParaRPr lang="en-US"/>
        </a:p>
      </dgm:t>
    </dgm:pt>
    <dgm:pt modelId="{39F0D23D-AF25-47CC-9A58-847DB21E7001}" type="pres">
      <dgm:prSet presAssocID="{A084E7D0-00BB-4D5A-BA9F-AF9C57F2AE21}" presName="textNode" presStyleLbl="bgShp" presStyleIdx="3" presStyleCnt="4"/>
      <dgm:spPr/>
      <dgm:t>
        <a:bodyPr/>
        <a:lstStyle/>
        <a:p>
          <a:endParaRPr lang="en-US"/>
        </a:p>
      </dgm:t>
    </dgm:pt>
    <dgm:pt modelId="{8250FD25-EA64-4E91-BAD8-AEFAA83F77B5}" type="pres">
      <dgm:prSet presAssocID="{A084E7D0-00BB-4D5A-BA9F-AF9C57F2AE21}" presName="compChildNode" presStyleCnt="0"/>
      <dgm:spPr/>
    </dgm:pt>
    <dgm:pt modelId="{37F383FB-14CE-4977-91A3-4A0D6C82FAFA}" type="pres">
      <dgm:prSet presAssocID="{A084E7D0-00BB-4D5A-BA9F-AF9C57F2AE21}" presName="theInnerList" presStyleCnt="0"/>
      <dgm:spPr/>
    </dgm:pt>
  </dgm:ptLst>
  <dgm:cxnLst>
    <dgm:cxn modelId="{838932FA-966A-4ABD-AB6E-C4D10FFFD64B}" type="presOf" srcId="{D05142AF-457B-483C-89B7-20E4FB7CE93F}" destId="{679D6513-FD94-43BA-91DB-D039A57017A4}" srcOrd="0" destOrd="0" presId="urn:microsoft.com/office/officeart/2005/8/layout/lProcess2"/>
    <dgm:cxn modelId="{7B646A6F-5F8D-4210-B214-3C2DBF6E5E66}" type="presOf" srcId="{AE1CC851-AF5A-421F-A2B3-438D490006F2}" destId="{591D2C76-EFDD-49D2-BDE5-F17A9AB49396}" srcOrd="0" destOrd="0" presId="urn:microsoft.com/office/officeart/2005/8/layout/lProcess2"/>
    <dgm:cxn modelId="{CD8899FE-FEA9-46FC-8680-A78C090E354A}" srcId="{AE1CC851-AF5A-421F-A2B3-438D490006F2}" destId="{A084E7D0-00BB-4D5A-BA9F-AF9C57F2AE21}" srcOrd="3" destOrd="0" parTransId="{11375634-CA40-4F31-940A-D8CD990705B1}" sibTransId="{02683E2D-FB50-4611-98B6-44692D2A85E0}"/>
    <dgm:cxn modelId="{2E684089-6C9A-429F-A75A-D88A2F498129}" srcId="{AE1CC851-AF5A-421F-A2B3-438D490006F2}" destId="{C0B98BA3-BCC8-434B-ADF0-4DE703AFC8C5}" srcOrd="2" destOrd="0" parTransId="{478596B5-2C26-431D-83F7-E475F1B3085F}" sibTransId="{2497D419-7AC5-46BF-8FDE-B4E11539BB36}"/>
    <dgm:cxn modelId="{6928EA8D-F49A-4213-9ECC-FA02E6BBBF4C}" type="presOf" srcId="{C76FD4CF-747F-429C-BBB6-895CACF3FB9B}" destId="{62DC0E87-B5CA-4ED4-8751-6E5271284F25}" srcOrd="0" destOrd="0" presId="urn:microsoft.com/office/officeart/2005/8/layout/lProcess2"/>
    <dgm:cxn modelId="{207FD25E-C87C-4DAE-983D-96F9BA903EE1}" srcId="{AE1CC851-AF5A-421F-A2B3-438D490006F2}" destId="{C76FD4CF-747F-429C-BBB6-895CACF3FB9B}" srcOrd="0" destOrd="0" parTransId="{8104B1D7-EA4A-4E78-8869-8ED944E3FD10}" sibTransId="{87FBB557-D99A-4A80-A9F6-25A1827332C8}"/>
    <dgm:cxn modelId="{877855C7-2E98-403D-88F2-FA08920BCA5B}" type="presOf" srcId="{A084E7D0-00BB-4D5A-BA9F-AF9C57F2AE21}" destId="{FEA4A0FC-228B-4CE1-950E-8DFC3314FA19}" srcOrd="0" destOrd="0" presId="urn:microsoft.com/office/officeart/2005/8/layout/lProcess2"/>
    <dgm:cxn modelId="{668938F9-9188-4BAF-9B76-704D9EE9F0A0}" type="presOf" srcId="{C76FD4CF-747F-429C-BBB6-895CACF3FB9B}" destId="{B37B31DF-617B-4B7C-BF88-F620B324E21A}" srcOrd="1" destOrd="0" presId="urn:microsoft.com/office/officeart/2005/8/layout/lProcess2"/>
    <dgm:cxn modelId="{3E198F9B-4F67-411E-B891-35EF6CF1911C}" type="presOf" srcId="{A084E7D0-00BB-4D5A-BA9F-AF9C57F2AE21}" destId="{39F0D23D-AF25-47CC-9A58-847DB21E7001}" srcOrd="1" destOrd="0" presId="urn:microsoft.com/office/officeart/2005/8/layout/lProcess2"/>
    <dgm:cxn modelId="{4B255B54-CBFA-45D2-BFA5-C613986A810C}" type="presOf" srcId="{C0B98BA3-BCC8-434B-ADF0-4DE703AFC8C5}" destId="{6E6434FF-22A8-4B8E-BE89-4F035062F32D}" srcOrd="0" destOrd="0" presId="urn:microsoft.com/office/officeart/2005/8/layout/lProcess2"/>
    <dgm:cxn modelId="{A6D815A5-4A93-4C96-8AEE-BAEAA1AC077B}" type="presOf" srcId="{D05142AF-457B-483C-89B7-20E4FB7CE93F}" destId="{E937F0FC-BF62-49B7-A27D-3E16AD225C77}" srcOrd="1" destOrd="0" presId="urn:microsoft.com/office/officeart/2005/8/layout/lProcess2"/>
    <dgm:cxn modelId="{137B1868-713F-4E4F-B9EA-05A7511C5D92}" srcId="{AE1CC851-AF5A-421F-A2B3-438D490006F2}" destId="{D05142AF-457B-483C-89B7-20E4FB7CE93F}" srcOrd="1" destOrd="0" parTransId="{F1CE1122-9187-404A-9ECE-A3C0A61FE49B}" sibTransId="{5EEEA1B6-4AF6-4BFE-99F2-DA809A233D9D}"/>
    <dgm:cxn modelId="{E23B97A4-763F-4826-8839-A2D0588A6B0E}" type="presOf" srcId="{C0B98BA3-BCC8-434B-ADF0-4DE703AFC8C5}" destId="{DC3A8D93-B43C-4196-9CD9-03B919258C35}" srcOrd="1" destOrd="0" presId="urn:microsoft.com/office/officeart/2005/8/layout/lProcess2"/>
    <dgm:cxn modelId="{99E681D1-8DAC-4E4C-AF86-9F54A7F729B1}" type="presParOf" srcId="{591D2C76-EFDD-49D2-BDE5-F17A9AB49396}" destId="{854B9E02-CFCB-4D90-B2F1-4683A18555CA}" srcOrd="0" destOrd="0" presId="urn:microsoft.com/office/officeart/2005/8/layout/lProcess2"/>
    <dgm:cxn modelId="{B4C6A72E-4400-40E4-AA00-3A740A757724}" type="presParOf" srcId="{854B9E02-CFCB-4D90-B2F1-4683A18555CA}" destId="{62DC0E87-B5CA-4ED4-8751-6E5271284F25}" srcOrd="0" destOrd="0" presId="urn:microsoft.com/office/officeart/2005/8/layout/lProcess2"/>
    <dgm:cxn modelId="{27B6DCF4-703D-42F0-A916-C6EA141C7D55}" type="presParOf" srcId="{854B9E02-CFCB-4D90-B2F1-4683A18555CA}" destId="{B37B31DF-617B-4B7C-BF88-F620B324E21A}" srcOrd="1" destOrd="0" presId="urn:microsoft.com/office/officeart/2005/8/layout/lProcess2"/>
    <dgm:cxn modelId="{DB1468B8-AF55-476A-9666-E875321C68F6}" type="presParOf" srcId="{854B9E02-CFCB-4D90-B2F1-4683A18555CA}" destId="{86B4B315-BAC2-449D-8A82-C00D3778BDB5}" srcOrd="2" destOrd="0" presId="urn:microsoft.com/office/officeart/2005/8/layout/lProcess2"/>
    <dgm:cxn modelId="{62E6C25A-D429-46EB-BE24-B76A4DC2DA26}" type="presParOf" srcId="{86B4B315-BAC2-449D-8A82-C00D3778BDB5}" destId="{7CC3A0BB-8F75-4F6B-9644-DF95B27F0CD4}" srcOrd="0" destOrd="0" presId="urn:microsoft.com/office/officeart/2005/8/layout/lProcess2"/>
    <dgm:cxn modelId="{CC97D628-28BA-474E-A315-5E9CE1DA260D}" type="presParOf" srcId="{591D2C76-EFDD-49D2-BDE5-F17A9AB49396}" destId="{7B569FBD-0A1D-42F7-A287-8E15DFE11312}" srcOrd="1" destOrd="0" presId="urn:microsoft.com/office/officeart/2005/8/layout/lProcess2"/>
    <dgm:cxn modelId="{32990DA7-E004-46E1-9384-9AC3F3418F76}" type="presParOf" srcId="{591D2C76-EFDD-49D2-BDE5-F17A9AB49396}" destId="{243E9A94-CB3E-4BD2-8F92-F82E0B3D09CC}" srcOrd="2" destOrd="0" presId="urn:microsoft.com/office/officeart/2005/8/layout/lProcess2"/>
    <dgm:cxn modelId="{D4ED7743-D6D1-477D-8BE5-0C74654C71E0}" type="presParOf" srcId="{243E9A94-CB3E-4BD2-8F92-F82E0B3D09CC}" destId="{679D6513-FD94-43BA-91DB-D039A57017A4}" srcOrd="0" destOrd="0" presId="urn:microsoft.com/office/officeart/2005/8/layout/lProcess2"/>
    <dgm:cxn modelId="{49DB0FBD-609B-4A3C-9882-AA1CA5965288}" type="presParOf" srcId="{243E9A94-CB3E-4BD2-8F92-F82E0B3D09CC}" destId="{E937F0FC-BF62-49B7-A27D-3E16AD225C77}" srcOrd="1" destOrd="0" presId="urn:microsoft.com/office/officeart/2005/8/layout/lProcess2"/>
    <dgm:cxn modelId="{EA6A850F-EB87-4998-8D73-A4609DC72796}" type="presParOf" srcId="{243E9A94-CB3E-4BD2-8F92-F82E0B3D09CC}" destId="{08D18E83-C6B6-4D18-B3C0-811207D1C229}" srcOrd="2" destOrd="0" presId="urn:microsoft.com/office/officeart/2005/8/layout/lProcess2"/>
    <dgm:cxn modelId="{BADE8CFB-5945-4EE1-A743-061A40D5BA49}" type="presParOf" srcId="{08D18E83-C6B6-4D18-B3C0-811207D1C229}" destId="{97A61114-394C-49CF-B101-5688888C60EF}" srcOrd="0" destOrd="0" presId="urn:microsoft.com/office/officeart/2005/8/layout/lProcess2"/>
    <dgm:cxn modelId="{6830EF4D-040C-4888-8846-8F438C014CE0}" type="presParOf" srcId="{591D2C76-EFDD-49D2-BDE5-F17A9AB49396}" destId="{BF1FD030-D913-4714-970F-DBF0BDAC3283}" srcOrd="3" destOrd="0" presId="urn:microsoft.com/office/officeart/2005/8/layout/lProcess2"/>
    <dgm:cxn modelId="{08D71466-27E2-4E54-B1C5-D00993A351E9}" type="presParOf" srcId="{591D2C76-EFDD-49D2-BDE5-F17A9AB49396}" destId="{9659F630-9E92-4F4A-83FB-49E8345A4DB4}" srcOrd="4" destOrd="0" presId="urn:microsoft.com/office/officeart/2005/8/layout/lProcess2"/>
    <dgm:cxn modelId="{30E0D445-D3E2-4342-8E5F-1E1DFF8FFAC4}" type="presParOf" srcId="{9659F630-9E92-4F4A-83FB-49E8345A4DB4}" destId="{6E6434FF-22A8-4B8E-BE89-4F035062F32D}" srcOrd="0" destOrd="0" presId="urn:microsoft.com/office/officeart/2005/8/layout/lProcess2"/>
    <dgm:cxn modelId="{056C5009-1386-46DD-A5D7-EA3EBFFF7A92}" type="presParOf" srcId="{9659F630-9E92-4F4A-83FB-49E8345A4DB4}" destId="{DC3A8D93-B43C-4196-9CD9-03B919258C35}" srcOrd="1" destOrd="0" presId="urn:microsoft.com/office/officeart/2005/8/layout/lProcess2"/>
    <dgm:cxn modelId="{0F6129D8-FFE0-43DB-AEF4-FC8B57FC3749}" type="presParOf" srcId="{9659F630-9E92-4F4A-83FB-49E8345A4DB4}" destId="{C36C8C53-ABAD-49A4-8CB5-D39EE86C04D4}" srcOrd="2" destOrd="0" presId="urn:microsoft.com/office/officeart/2005/8/layout/lProcess2"/>
    <dgm:cxn modelId="{1381886E-6E28-4852-A27C-974B783F47BD}" type="presParOf" srcId="{C36C8C53-ABAD-49A4-8CB5-D39EE86C04D4}" destId="{3163D131-0A45-4565-927E-9D85C609DFF0}" srcOrd="0" destOrd="0" presId="urn:microsoft.com/office/officeart/2005/8/layout/lProcess2"/>
    <dgm:cxn modelId="{49F016AF-5B7B-4752-8143-3C01B6A2D232}" type="presParOf" srcId="{591D2C76-EFDD-49D2-BDE5-F17A9AB49396}" destId="{507B80F1-17F3-4AE0-8FF8-88E007433B3D}" srcOrd="5" destOrd="0" presId="urn:microsoft.com/office/officeart/2005/8/layout/lProcess2"/>
    <dgm:cxn modelId="{B5C0B3C8-216F-4D3D-9D61-BC2285A38B66}" type="presParOf" srcId="{591D2C76-EFDD-49D2-BDE5-F17A9AB49396}" destId="{B4F9B98D-6E1C-4B9C-B449-29AF59417BCE}" srcOrd="6" destOrd="0" presId="urn:microsoft.com/office/officeart/2005/8/layout/lProcess2"/>
    <dgm:cxn modelId="{2A7CFF21-7419-447B-8615-F391E98AF34E}" type="presParOf" srcId="{B4F9B98D-6E1C-4B9C-B449-29AF59417BCE}" destId="{FEA4A0FC-228B-4CE1-950E-8DFC3314FA19}" srcOrd="0" destOrd="0" presId="urn:microsoft.com/office/officeart/2005/8/layout/lProcess2"/>
    <dgm:cxn modelId="{CD42D198-9E17-47EB-BF18-75F1EAD8E630}" type="presParOf" srcId="{B4F9B98D-6E1C-4B9C-B449-29AF59417BCE}" destId="{39F0D23D-AF25-47CC-9A58-847DB21E7001}" srcOrd="1" destOrd="0" presId="urn:microsoft.com/office/officeart/2005/8/layout/lProcess2"/>
    <dgm:cxn modelId="{C8891F31-87E7-487A-9B94-9A096E306D99}" type="presParOf" srcId="{B4F9B98D-6E1C-4B9C-B449-29AF59417BCE}" destId="{8250FD25-EA64-4E91-BAD8-AEFAA83F77B5}" srcOrd="2" destOrd="0" presId="urn:microsoft.com/office/officeart/2005/8/layout/lProcess2"/>
    <dgm:cxn modelId="{10547F7E-923F-4E55-8E87-63EDBA914CC4}" type="presParOf" srcId="{8250FD25-EA64-4E91-BAD8-AEFAA83F77B5}" destId="{37F383FB-14CE-4977-91A3-4A0D6C82FAF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C0E87-B5CA-4ED4-8751-6E5271284F25}">
      <dsp:nvSpPr>
        <dsp:cNvPr id="0" name=""/>
        <dsp:cNvSpPr/>
      </dsp:nvSpPr>
      <dsp:spPr>
        <a:xfrm>
          <a:off x="0" y="0"/>
          <a:ext cx="2308742" cy="57191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1. Aim Statement: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 smtClean="0"/>
            <a:t>What you intend </a:t>
          </a:r>
          <a:r>
            <a:rPr lang="en-US" sz="1200" b="0" i="1" kern="1200" smtClean="0"/>
            <a:t>to accomplish (SMART goal)</a:t>
          </a:r>
          <a:endParaRPr lang="en-US" sz="1200" b="0" i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0" y="0"/>
        <a:ext cx="2308742" cy="1715746"/>
      </dsp:txXfrm>
    </dsp:sp>
    <dsp:sp modelId="{679D6513-FD94-43BA-91DB-D039A57017A4}">
      <dsp:nvSpPr>
        <dsp:cNvPr id="0" name=""/>
        <dsp:cNvSpPr/>
      </dsp:nvSpPr>
      <dsp:spPr>
        <a:xfrm>
          <a:off x="2484250" y="0"/>
          <a:ext cx="2308742" cy="57191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2. Place your primary drivers below: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 smtClean="0"/>
            <a:t>Major system components that will contribute towards moving the aim</a:t>
          </a:r>
          <a:endParaRPr lang="en-US" sz="1200" b="0" i="1" kern="1200" dirty="0"/>
        </a:p>
      </dsp:txBody>
      <dsp:txXfrm>
        <a:off x="2484250" y="0"/>
        <a:ext cx="2308742" cy="1715746"/>
      </dsp:txXfrm>
    </dsp:sp>
    <dsp:sp modelId="{6E6434FF-22A8-4B8E-BE89-4F035062F32D}">
      <dsp:nvSpPr>
        <dsp:cNvPr id="0" name=""/>
        <dsp:cNvSpPr/>
      </dsp:nvSpPr>
      <dsp:spPr>
        <a:xfrm>
          <a:off x="4966148" y="0"/>
          <a:ext cx="2308742" cy="57191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3. Place your secondary drivers below: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 smtClean="0"/>
            <a:t>Elements, practices, processes - Connect them to the appropriate primary drivers</a:t>
          </a:r>
          <a:endParaRPr lang="en-US" sz="1200" i="1" kern="1200" dirty="0"/>
        </a:p>
      </dsp:txBody>
      <dsp:txXfrm>
        <a:off x="4966148" y="0"/>
        <a:ext cx="2308742" cy="1715746"/>
      </dsp:txXfrm>
    </dsp:sp>
    <dsp:sp modelId="{FEA4A0FC-228B-4CE1-950E-8DFC3314FA19}">
      <dsp:nvSpPr>
        <dsp:cNvPr id="0" name=""/>
        <dsp:cNvSpPr/>
      </dsp:nvSpPr>
      <dsp:spPr>
        <a:xfrm>
          <a:off x="7450399" y="0"/>
          <a:ext cx="2308742" cy="57191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4. List any specific changes below: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r>
            <a:rPr lang="en-US" sz="1200" b="0" i="1" kern="1200" dirty="0" smtClean="0"/>
            <a:t>Co</a:t>
          </a:r>
          <a:r>
            <a:rPr lang="en-US" sz="1200" i="1" kern="1200" dirty="0" smtClean="0"/>
            <a:t>ncrete actionable ideas to test, or change ideas</a:t>
          </a:r>
          <a:endParaRPr lang="en-US" sz="1200" i="1" kern="1200" dirty="0"/>
        </a:p>
      </dsp:txBody>
      <dsp:txXfrm>
        <a:off x="7450399" y="0"/>
        <a:ext cx="2308742" cy="1715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0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6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0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3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8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3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4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8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4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9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109C-FCA4-44B9-9601-A0B4F4E63B2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3EAC6-5395-4E70-AB95-E5541FB78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6512" y="107430"/>
            <a:ext cx="10515600" cy="72384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Driver Diagram Template</a:t>
            </a:r>
            <a:endParaRPr lang="en-US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524691"/>
              </p:ext>
            </p:extLst>
          </p:nvPr>
        </p:nvGraphicFramePr>
        <p:xfrm>
          <a:off x="1221971" y="955964"/>
          <a:ext cx="9759142" cy="571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47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Driver Diagram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Diagram Template</dc:title>
  <dc:creator>Christa Foschio</dc:creator>
  <cp:lastModifiedBy>Christa Foschio</cp:lastModifiedBy>
  <cp:revision>5</cp:revision>
  <cp:lastPrinted>2019-09-25T17:18:28Z</cp:lastPrinted>
  <dcterms:created xsi:type="dcterms:W3CDTF">2019-09-25T16:16:35Z</dcterms:created>
  <dcterms:modified xsi:type="dcterms:W3CDTF">2019-09-25T17:25:53Z</dcterms:modified>
</cp:coreProperties>
</file>